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6" r:id="rId4"/>
    <p:sldId id="259" r:id="rId5"/>
    <p:sldId id="262" r:id="rId6"/>
    <p:sldId id="264" r:id="rId7"/>
    <p:sldId id="265" r:id="rId8"/>
    <p:sldId id="267" r:id="rId9"/>
    <p:sldId id="266" r:id="rId10"/>
    <p:sldId id="257" r:id="rId11"/>
    <p:sldId id="272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68" r:id="rId41"/>
    <p:sldId id="306" r:id="rId42"/>
    <p:sldId id="271" r:id="rId43"/>
    <p:sldId id="30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87FFB9-9343-4EF0-A8AA-24BDD14E86D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04501F-030E-46AF-8EBD-7BDDBE09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080" y="393305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Рекомендательный список литературы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п. Троицкий 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http://refdt.ru/tw_files2/urls_5/36/d-35507/35507_html_m4d276c36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554220"/>
            <a:ext cx="3297555" cy="2303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http://content-26.foto.my.mail.ru/list/veliksar973/26/i-423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05892" y="0"/>
            <a:ext cx="2628900" cy="260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Овал 8"/>
          <p:cNvSpPr/>
          <p:nvPr/>
        </p:nvSpPr>
        <p:spPr>
          <a:xfrm>
            <a:off x="8055768" y="5805264"/>
            <a:ext cx="620688" cy="620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648" y="260648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МБУК «Централизованная библиотечная система № 2» Губкинского городского округа </a:t>
            </a:r>
            <a:b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центральная районная детская библиотека</a:t>
            </a:r>
            <a:endParaRPr lang="ru-RU" sz="2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032" y="177281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6000" b="1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ea typeface="Times New Roman"/>
              </a:rPr>
              <a:t>Все начинается с добра</a:t>
            </a:r>
            <a:endParaRPr lang="ru-RU" sz="6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47086" y="5915342"/>
            <a:ext cx="8380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12+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4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900igr.net/datai/istorija/Pechatnye-knigi/0032-012-Zadanie-na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rovbiblioteka.narod.ru/meropriyatiya/70lvov/images/1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0040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476672"/>
            <a:ext cx="38884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effectLst/>
                <a:latin typeface="Times New Roman"/>
                <a:ea typeface="Times New Roman"/>
              </a:rPr>
              <a:t>Лиханов А. А. Собрание сочинений для детей и юношества в 15 т. Т.1: Чистые камушки: повесть; Звёзды в сентябре: маленькая повесть / Альберт Лиханов; вступ. ст. автора; рис. С. Острова, В. </a:t>
            </a:r>
            <a:r>
              <a:rPr lang="ru-RU" sz="2200" b="1" i="1" dirty="0" err="1" smtClean="0">
                <a:effectLst/>
                <a:latin typeface="Times New Roman"/>
                <a:ea typeface="Times New Roman"/>
              </a:rPr>
              <a:t>Бескаравайного</a:t>
            </a:r>
            <a:r>
              <a:rPr lang="ru-RU" sz="2200" b="1" i="1" dirty="0" smtClean="0">
                <a:effectLst/>
                <a:latin typeface="Times New Roman"/>
                <a:ea typeface="Times New Roman"/>
              </a:rPr>
              <a:t> – Москва Детство. Отрочество. Юность, 2010.- 293 с.: ил.</a:t>
            </a:r>
            <a:endParaRPr lang="en-US" sz="2200" b="1" i="1" dirty="0" smtClean="0">
              <a:effectLst/>
              <a:latin typeface="Times New Roman"/>
              <a:ea typeface="Times New Roman"/>
            </a:endParaRPr>
          </a:p>
          <a:p>
            <a:pPr lvl="0" indent="16192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Собрание сочинений для детей и юношества включает в себя все произведения, написанные им за 50 лет…Количество томов – 15.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3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datai/istorija/Pechatnye-knigi/0032-012-Zadanie-na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 Картинки мой генерал альберта лиханова Избранное Автор этой книги Альберт Анатольевич Лиханов, (род. 1935 г. ) - широко известный детский и юношеский писатель, автор дилогии &quot;Русск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17975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2088" y="476672"/>
            <a:ext cx="3528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Лиханов А. А. Избранное / Альберт Лиханов ; Предисл. И. И. Стрелковой ; </a:t>
            </a:r>
            <a:r>
              <a:rPr lang="ru-RU" sz="2200" b="1" i="1" dirty="0" err="1" smtClean="0">
                <a:effectLst/>
                <a:latin typeface="Times New Roman"/>
                <a:ea typeface="Times New Roman"/>
              </a:rPr>
              <a:t>худож</a:t>
            </a:r>
            <a:r>
              <a:rPr lang="ru-RU" sz="2200" b="1" i="1" dirty="0" smtClean="0">
                <a:effectLst/>
                <a:latin typeface="Times New Roman"/>
                <a:ea typeface="Times New Roman"/>
              </a:rPr>
              <a:t>. Ю. Иванов, Г. Алимов.– Москва :  ООО «Издательство </a:t>
            </a:r>
            <a:r>
              <a:rPr lang="ru-RU" sz="2200" b="1" i="1" dirty="0" err="1" smtClean="0">
                <a:effectLst/>
                <a:latin typeface="Times New Roman"/>
                <a:ea typeface="Times New Roman"/>
              </a:rPr>
              <a:t>Астрель</a:t>
            </a:r>
            <a:r>
              <a:rPr lang="ru-RU" sz="2200" b="1" i="1" dirty="0" smtClean="0">
                <a:effectLst/>
                <a:latin typeface="Times New Roman"/>
                <a:ea typeface="Times New Roman"/>
              </a:rPr>
              <a:t>» : ООО «Издательство АСТ»,  2002. – 560 с. -  (Всемирная детская библиотека).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161925" algn="just">
              <a:spcAft>
                <a:spcPts val="0"/>
              </a:spcAft>
            </a:pP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161925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В книгу вошли современные, известные  произведения: «Обман», «Мой генерал» и «Никто».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datai/istorija/Pechatnye-knigi/0032-012-Zadanie-na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качать бесплатно Благие намерения - Альберт  Лихан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864"/>
            <a:ext cx="230425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9120" y="497632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Молоденькая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выпускница пединститута Надежда Георгиевна случайно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оказывается воспитательницей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сирот-первоклассников. Но выбор ее прям и благороден. Тяготы чужого предательства она принимает на себя и служит детям.</a:t>
            </a:r>
          </a:p>
          <a:p>
            <a:pPr indent="34290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" name="Picture 6" descr="Blagn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7" b="18748"/>
          <a:stretch>
            <a:fillRect/>
          </a:stretch>
        </p:blipFill>
        <p:spPr bwMode="auto">
          <a:xfrm>
            <a:off x="6597312" y="3913952"/>
            <a:ext cx="1800200" cy="2470754"/>
          </a:xfrm>
          <a:prstGeom prst="rect">
            <a:avLst/>
          </a:prstGeom>
          <a:solidFill>
            <a:srgbClr val="F2AA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433374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Лиханов А. А. Благие намерения : повесть / Альберт Лиханов ; – Москва : Детство. Отрочество. Юность, 2005. –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206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с. – (Не забудь!).</a:t>
            </a:r>
          </a:p>
        </p:txBody>
      </p:sp>
    </p:spTree>
    <p:extLst>
      <p:ext uri="{BB962C8B-B14F-4D97-AF65-F5344CB8AC3E}">
        <p14:creationId xmlns:p14="http://schemas.microsoft.com/office/powerpoint/2010/main" xmlns="" val="30814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скачать бесплатно Высшая мера - Альберт  Лихан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16835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60032" y="404664"/>
            <a:ext cx="381642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Лиханов А. А. Высшая мера: повесть/ Альберт Лиханов ; – Москва : Детство. Отрочество. Юность, 2005. – 142, (2 ) с. – (Не забудь!).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365125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алтарь собственного благополучия приносят в жертву своего сына Игоря, в общем-то, благополучные люди, а слышит и сострадает ему только бабушка Софья Сергеевна, про которую Игорь однажды узнает, что она не родная и не кровная.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35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datai/istorija/Pechatnye-knigi/0032-012-Zadanie-na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belgdb.ru/assets/templates/project/museum_main/img/lihanov/protectChild/golgofa2005/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392" y="740902"/>
            <a:ext cx="288032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48680"/>
            <a:ext cx="3672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Лиханов А. А. Голгофа : Повесть / Альберт Лиханов ; </a:t>
            </a:r>
            <a:r>
              <a:rPr lang="ru-RU" sz="2200" b="1" i="1" dirty="0" err="1" smtClean="0">
                <a:effectLst/>
                <a:latin typeface="Times New Roman"/>
                <a:ea typeface="Times New Roman"/>
              </a:rPr>
              <a:t>Худож</a:t>
            </a:r>
            <a:r>
              <a:rPr lang="ru-RU" sz="2200" b="1" i="1" dirty="0" smtClean="0">
                <a:effectLst/>
                <a:latin typeface="Times New Roman"/>
                <a:ea typeface="Times New Roman"/>
              </a:rPr>
              <a:t>. Г. В. Алимов – Москва : Детство. Отрочество. Юность, 2005. – 175 с. - (Не забудь!).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Герой этой повести – фронтовик, шофер по профессии, списанный после ранения, случайно в гололед сбивает женщину, везущую под гору тележку с хлебом, мать троих детей. Он признан невиновным в трагедии, но судит себя сам, своим высоким судом.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datai/istorija/Pechatnye-knigi/0032-012-Zadanie-na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layer.myshared.ru/461539/data/images/img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1208"/>
            <a:ext cx="2952328" cy="443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88024" y="524579"/>
            <a:ext cx="37444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Лиханов А. А. день твоего рождения : Серия «Золотая библиотека»  / А. А. Лиханов ; рис. Ю. Иванова . – Москва : Дет. лит. , 1980 . – 541 с.</a:t>
            </a:r>
          </a:p>
          <a:p>
            <a:pPr indent="441325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 книгу входят известные произведения  А. Лиханова «Мой генерал», «Лабиринт», «Солнечное затмение». Автор решает вопросы воспитания ребенка в семье, показывает нравственное возмужание своих героев.</a:t>
            </a:r>
          </a:p>
          <a:p>
            <a:pPr indent="441325" algn="just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9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pressa.lv/images/products/130995114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51585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926160" y="364212"/>
            <a:ext cx="3822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Лиханов, А. Девочка, которой всё равно : повесть / А. Лиханов // Путеводная звезда . – 2010. - №9. – С. 68-96.</a:t>
            </a:r>
          </a:p>
          <a:p>
            <a:pPr indent="36512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Нелегкие испытания в повести «Девочка, которой все равно» выпали на долю маленькой девочки-детдомовки Насти, пережившей жуткое потрясение в детстве. Как сложиться её жизнь, сумеет ли она противостоять судьбе? Это зависит от взрослых. И как это славно, что на её жизненном пути встречается неравнодушный человек – университетская студентка Оля.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indent="36512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Повесть, «Мальчик, которому все равно» посвящена судьбе от рождения больного мальчика, на долю которого, кроме неизлечимой болезни, выпадают тяжкие, истинно взрослые испытания.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4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categoriya.com/fotoArticle/4McDraaup9NUeu7Ea9w2Qb6iUX4ry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980728"/>
            <a:ext cx="316835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25888" y="335845"/>
            <a:ext cx="3672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 А. А. Детская библиотека.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Кресна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повести / Альберт Лиханов ;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Остров. – Москва : Детство. Отрочество. Юность, 2005. –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: ил.</a:t>
            </a:r>
          </a:p>
          <a:p>
            <a:pPr indent="365125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о тяжелом военном детстве. И в военных условиях дети не могут обойтись без книги, - она не только «образует», но и поддерживает их. А героиня повести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учительница Анна  Николаевна, делает все для спасения жизней своих маленьких подопечных.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41820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ovbiblioteka.narod.ru/meropriyatiya/70lvov/images/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2912"/>
            <a:ext cx="3240360" cy="459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4272" y="505122"/>
            <a:ext cx="35283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Лиханов А. А. Деревянные кони: повесть /Альберт Лиханов ; худ. С. Остров. – Москва : Детство. Отрочество. Юность, 2005.- 126 с.: ил. - (Русские мальчики).</a:t>
            </a:r>
          </a:p>
          <a:p>
            <a:pPr indent="274638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Окончилась война, но отец мальчика, героя повести, всё никак не вернётся домой. Но это поправимо. А вот у его друга Васьки, который учится в городе на счетовода, отец не вернётся никогда. Горе целой деревни постигает мальчика. 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online-bibliograph.ru/files/orig/9/e/c/9ecafd0afbcad8cea523376d28ff5db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24036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4048" y="548680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</a:rPr>
              <a:t>Лиханов А. А. Музыка : повести / А. А. Лиханов ; рис. Ю. Иванова  . – Москва : Дет. лит. , 1976 . – 208 с.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indent="365125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Три маленькие повести о мальчике, о его нравственном возмужании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7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db-khv.ru/upload/iblock/1a7/1a74f66bd73ff342a0bd12275dbfff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8" y="0"/>
            <a:ext cx="913103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175" y="5013176"/>
            <a:ext cx="9080121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6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ovbiblioteka.narod.ru/meropriyatiya/70lvov/images/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295232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06456" y="766732"/>
            <a:ext cx="3914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Лиханов А. А. </a:t>
            </a:r>
            <a:r>
              <a:rPr lang="ru-RU" sz="2000" b="1" i="1" dirty="0" err="1" smtClean="0">
                <a:effectLst/>
                <a:latin typeface="Times New Roman"/>
                <a:ea typeface="Times New Roman"/>
              </a:rPr>
              <a:t>Крёсна</a:t>
            </a:r>
            <a:r>
              <a:rPr lang="ru-RU" sz="2000" b="1" i="1" dirty="0" smtClean="0">
                <a:effectLst/>
                <a:latin typeface="Times New Roman"/>
                <a:ea typeface="Times New Roman"/>
              </a:rPr>
              <a:t> : повесть/Альберт Лиханов ; рис. Д. Полякова. – Москва : Детство. Отрочество. Юность, 2007.- 94 с. : ил.</a:t>
            </a:r>
            <a:endParaRPr lang="en-US" sz="2000" dirty="0">
              <a:latin typeface="Times New Roman"/>
              <a:ea typeface="Times New Roman"/>
            </a:endParaRPr>
          </a:p>
          <a:p>
            <a:pPr indent="36512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Лирическая повесть известного писателя рассказывает о детстве ребятишек, которые пошли в школу в трудное и скудное военное время. Их пожилая учительница, крёстная очень многих своих бывших учеников, как может, оберегает своих маленьких питомцев, скрашивает их существование, отдаёт им тепло своего сердца...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ovbiblioteka.narod.ru/meropriyatiya/70lvov/images/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24036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52176" y="620688"/>
            <a:ext cx="360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А. Лиханов Крутые горы. Кикимора: повести / Альберт Лиханов ; худ. С. Остров. – Москва : Детство. Отрочество. Юность, 2005.- 159 с. : ил.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161925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Начало войны глазами малыша, первые тревоги - за отца и за маму, за страдающую Родину, недетские картины наступившей беды. И в то же время - детский мир во всём светлом многообразии, поиск ценностей, никогда не преходящих...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img.ezop.ua/282/492/000/konspekt-sudby-liricheskij-dnevnik-s-publicisticheskimi-otstupleniyam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56" y="908720"/>
            <a:ext cx="324036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0032" y="260648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Лиханов А. А. Конспект судьбы : Лирический дневник с публицистическими отступлениями / Альберт Лиханов ; – Москва : «Молодая гвардия», 1976. – 192, с. 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  <a:tabLst>
                <a:tab pos="1260475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Книга писателя рассказывает о Родине, о любви к ней, о величии руда. В разделах «Исток», «Работа», «Взгляд», «Память» исследуются главные, по мнению автора, составные части формирования личности молодого человека.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скачать бесплатно Лабиринт - Альберт  Лихан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72" y="514142"/>
            <a:ext cx="3384376" cy="533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0032" y="598376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Лиханов А. А. Лабиринт : мальчишечий роман / Альберт Лиханов . – Москва : Детство. Отрочество. Юность, 2005. – 319, с. – (Уже не дети).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274638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Все запутано и фальшиво в мире взрослых. Отец Толика уходит к другой женщине, а с ее сыном Толик становится друзьями. Выдержат ли подростки испытание жизнью?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1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detfond23.ru/wp-content/uploads/2015/02/lihanov1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09634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60032" y="188640"/>
            <a:ext cx="40324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 А. А. Мой генерал : Роман / Альберт Лиханов ;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Ю. Иванов . – Москва : Детство. Отрочество. Юность, 2005. – 349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: ил.</a:t>
            </a:r>
          </a:p>
          <a:p>
            <a:pPr indent="2746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роман для детей школьного возраста, который рассказывает о трех поколениях семьи Рыбаковых. Главный герой книги – сибиряк Антошка, ученик четвертого класса, очень дружит со своим дедом – боевым генералом, учится у него добру, справедливости, умению сопротивляться жизненным невзгодам и быть настоящим человеком. Роман вошел в число произведений, за которые А. Лиханов был удостоен Государственной премии РСФСР имени Н.К. Крупской и премии Ленинского комсомола.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2063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polistaj.ru/image/Large/multimedia/books_covers/c300/100029777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8088"/>
            <a:ext cx="3240360" cy="509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0032" y="437762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Лиханов А. А. Русские мальчики. Мужская школа : Дилогия / Альберт Лиханов ; Рис. С. Острова. – Москва : ООО «Издательский, образовательный и культурный центр «Детство. Отрочество. Юность». 2005. – 942 с.6 ил.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Солдатские дети войны. Как они жили? Как тревожились о воюющих отцах и старших братьях? Как мерзли и голодали? И как дружили и помогали друг другу? Об этом повести Альберта Лиханова, составляющие роман «Русские мальчики»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Роман «Мужская школа» - вторая, завершающая, часть дилогии. Война закончилась, вчерашние мальчишки выросли, – в мужской школе происходит становление их характеров, формирование личности.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ovbiblioteka.narod.ru/meropriyatiya/70lvov/images/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168352" cy="489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4048" y="764704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1925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Лиханов А. А. Музыка. Магазин ненаглядных пособий : повести / Альберт Лиханов ; худ. С. Остров. – Москва : Детство. Отрочество. Юность, 2005.- 149 с .: ил. - (Русские мальчики).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161925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Рассказ о жизни обыкновенного мальчика, наполненной и радостью и грустью.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9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categoriya.com/fotoArticle/hX0z3qWUkMZu2mKBcwxNnqpoOuWCu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764704"/>
            <a:ext cx="302433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622325"/>
            <a:ext cx="35283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Times New Roman"/>
              </a:rPr>
              <a:t>Лиханов А. А. Невинные тайны : роман / Альберт Лиханов ; – Москва : Детство. Отрочество. Юность, 2005. – 287 с. - (Уже не дети…).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Действительно невинные тайны храни в душе мальчик из благополучной семьи Женя, обманом отправленный родителями  в лагерь на море для детей-детдомовцев, но каким переменам в его судьбе это приводит.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categoriya.com/fotoArticle/V21t85Sgcp3u1Hlj7VCkg00lvn6xC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663892"/>
            <a:ext cx="2952328" cy="4781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1216" y="663892"/>
            <a:ext cx="3744416" cy="544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 Лиханов А. А. Никто : Повесть / Альберт Лиханов ; </a:t>
            </a:r>
            <a:r>
              <a:rPr lang="ru-RU" b="1" i="1" dirty="0" err="1" smtClean="0">
                <a:effectLst/>
                <a:latin typeface="Times New Roman"/>
                <a:ea typeface="Times New Roman"/>
              </a:rPr>
              <a:t>худож</a:t>
            </a:r>
            <a:r>
              <a:rPr lang="ru-RU" b="1" i="1" dirty="0" smtClean="0">
                <a:effectLst/>
                <a:latin typeface="Times New Roman"/>
                <a:ea typeface="Times New Roman"/>
              </a:rPr>
              <a:t>. Г. В. Алимов – Москва : ООО «Издательство </a:t>
            </a:r>
            <a:r>
              <a:rPr lang="ru-RU" b="1" i="1" dirty="0" err="1" smtClean="0">
                <a:effectLst/>
                <a:latin typeface="Times New Roman"/>
                <a:ea typeface="Times New Roman"/>
              </a:rPr>
              <a:t>Астрель</a:t>
            </a:r>
            <a:r>
              <a:rPr lang="ru-RU" b="1" i="1" dirty="0" smtClean="0">
                <a:effectLst/>
                <a:latin typeface="Times New Roman"/>
                <a:ea typeface="Times New Roman"/>
              </a:rPr>
              <a:t>» : ООО «Издательство АСТ» 2002. – 253 с.- (Любимые книги девочек)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Никто – кличка, данная главному герою, «выпускнику» банального детдома бандитами, расшифровывается просто: Николай Топоров, по имени и фамилии. Но это символ. В одной из самых богатых стран мира – теперешней России любой мальчишка простого происхождения в ответ на вопрос: «Ты кто?» наверняка сначала удивленно ответит: «никто…» и только потом – «человек». Так и скажет: «Никто... Человек».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usskijjazikmtn.ucoz.com/_nw/0/771114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10852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76056" y="692696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Лиханов А. А. Обман : Повесть / Альберт Лиханов ; – Москва : Детство. Отрочество. Юность, 2005. – 191 с. -  (Уже не дети…).</a:t>
            </a:r>
            <a:endParaRPr lang="en-US" sz="2000" b="1" i="1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Перед героем повести Сережей Воробьевым поставлен один из вечных людских вопросов – о совести. Правда и обман, доброта и корысть соседствуют в мире взрослых. Сможет ли Сережа выбраться из грязи, в которую угодил?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3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ortfoliobib.ucoz.ru/shablon/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40" y="56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8082136" cy="1242159"/>
          </a:xfrm>
        </p:spPr>
        <p:txBody>
          <a:bodyPr>
            <a:noAutofit/>
          </a:bodyPr>
          <a:lstStyle/>
          <a:p>
            <a:pPr marL="273050" lvl="0" indent="-273050" algn="just" fontAlgn="base">
              <a:spcAft>
                <a:spcPct val="0"/>
              </a:spcAft>
              <a:buClr>
                <a:srgbClr val="EBF25A"/>
              </a:buClr>
              <a:buSzPct val="80000"/>
            </a:pPr>
            <a:r>
              <a:rPr lang="ru-RU" alt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       </a:t>
            </a:r>
            <a:r>
              <a:rPr lang="ru-RU" altLang="ru-RU" sz="2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Альберт </a:t>
            </a: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Анатольевич Лиханов </a:t>
            </a:r>
            <a:r>
              <a:rPr lang="ru-RU" altLang="ru-RU" sz="2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– писатель</a:t>
            </a: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ru-RU" altLang="ru-RU" sz="2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журналист, председатель </a:t>
            </a: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Российского детского фонда, президент Международной ассоциации детских фондов, директор научно-исследовательского института детства, академик нескольких академий, почетный гражданин </a:t>
            </a:r>
            <a:r>
              <a:rPr lang="ru-RU" altLang="ru-RU" sz="2000" b="1" kern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г.Кирова</a:t>
            </a: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и Кировской области.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Лиханов Альберт Анатоль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848" y="260648"/>
            <a:ext cx="367240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25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www.albertlikhanov.com/images/pages/page156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09634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243512"/>
            <a:ext cx="40324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Лиханов А. А. Письма в защиту / Альберт Лиханов ; Москва : ООО Издательский, образовательный и культурный центр  «Детство. Отрочество. Юность», 2007. – 1024с.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 книгу, издаваемую к 20- летию Детского фонда, вошли не публиковавшиеся прежде письма к властям, а также статьи, интервью и выступления создателя Фонда, писателя А. А. Лиханова, посвященные Фонду и защите детства.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3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detfond23.ru/wp-content/uploads/2015/02/lihanov0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68" y="624488"/>
            <a:ext cx="345638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4048" y="332656"/>
            <a:ext cx="38164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Лиханов А. А. Последние холода : повесть / Альберт Лиханов ; </a:t>
            </a:r>
            <a:r>
              <a:rPr lang="ru-RU" sz="2000" b="1" i="1" dirty="0" err="1">
                <a:latin typeface="Times New Roman"/>
                <a:ea typeface="Times New Roman"/>
              </a:rPr>
              <a:t>худож</a:t>
            </a:r>
            <a:r>
              <a:rPr lang="ru-RU" sz="2000" b="1" i="1" dirty="0">
                <a:latin typeface="Times New Roman"/>
                <a:ea typeface="Times New Roman"/>
              </a:rPr>
              <a:t>. Д. Полякова . – Москва : ООО Издательский, образовательный и культурный центр «Детство. Отрочество. Юность», 2008. – </a:t>
            </a:r>
            <a:r>
              <a:rPr lang="ru-RU" sz="2000" b="1" i="1" dirty="0" smtClean="0">
                <a:latin typeface="Times New Roman"/>
                <a:ea typeface="Times New Roman"/>
              </a:rPr>
              <a:t>130 </a:t>
            </a:r>
            <a:r>
              <a:rPr lang="ru-RU" sz="2000" b="1" i="1" dirty="0">
                <a:latin typeface="Times New Roman"/>
                <a:ea typeface="Times New Roman"/>
              </a:rPr>
              <a:t>с. : ил.</a:t>
            </a:r>
            <a:endParaRPr lang="ru-RU" sz="2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Повесть писателя рассказывает о трудном военном детстве. уже заканчивается война, но  многие мальчишки голодают, страдают, несут потери, совершенно невосполнимые, как на войне. Однако им удается и в этих страданиях сохранить достоинство, благородство, честь. Книга, как будто посвященная прошлому, обращена в наше настоящее.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categoriya.com/fotoArticle/cYQHQIfXtuzBycqEZ5QwEjBm6J1d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858579"/>
            <a:ext cx="3168352" cy="473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76672"/>
            <a:ext cx="37444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Лиханов А. А. Педагогическая проза : повесть / Альберт Лиханов ; – Москва : ООО Издательский, образовательный и культурный центр  «Детство. Отрочество. Юность», 2002. – 752 с.</a:t>
            </a:r>
            <a:endParaRPr lang="ru-RU" sz="2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 первый том трехтомного собрания работ писателя вошли его прозаические сочинения:  повести «Благие намерения», «Высшая мера» и романы «Невинные тайны», «Никто» и «Сломанная кукла». Все они объединены пристальным вниманием писателя к проблемам детства в мире взрослых.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4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albertlikhanov.com/images/pages/page47/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76" y="728112"/>
            <a:ext cx="3528392" cy="519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932040" y="516712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Лиханов А. А. Мужская школа : роман / Альберт Лиханов ; </a:t>
            </a:r>
            <a:r>
              <a:rPr lang="ru-RU" sz="2000" b="1" i="1" dirty="0" err="1">
                <a:latin typeface="Times New Roman"/>
                <a:ea typeface="Times New Roman"/>
              </a:rPr>
              <a:t>худож</a:t>
            </a:r>
            <a:r>
              <a:rPr lang="ru-RU" sz="2000" b="1" i="1" dirty="0">
                <a:latin typeface="Times New Roman"/>
                <a:ea typeface="Times New Roman"/>
              </a:rPr>
              <a:t>. С. Остров. – Москва : Детство. Отрочество. Юность, 2005. – 310, </a:t>
            </a:r>
            <a:r>
              <a:rPr lang="ru-RU" sz="2000" b="1" i="1" dirty="0" smtClean="0">
                <a:latin typeface="Times New Roman"/>
                <a:ea typeface="Times New Roman"/>
              </a:rPr>
              <a:t>с.: </a:t>
            </a:r>
            <a:r>
              <a:rPr lang="ru-RU" sz="2000" b="1" i="1" dirty="0">
                <a:latin typeface="Times New Roman"/>
                <a:ea typeface="Times New Roman"/>
              </a:rPr>
              <a:t>ил.</a:t>
            </a:r>
            <a:endParaRPr lang="ru-RU" sz="2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Роман «Мужская школа» - вторая, завершающая часть  дилогии, включающей в себя роман в повестях «русские мальчики»  и роман «Мужская школа». Война закончилась, вчерашние мальчики выросли, - в мужской школе происходит становление и характеров, формирование личности.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1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ce-8229" descr="http://abbiblioteka.ru/attachments/Image/21035.jpg?template=gener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04" y="692696"/>
            <a:ext cx="324036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32040" y="623853"/>
            <a:ext cx="34563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</a:rPr>
              <a:t>Лиханов А. А. Сломанная кукла : роман / Альберт </a:t>
            </a:r>
            <a:r>
              <a:rPr lang="ru-RU" sz="2200" b="1" i="1" dirty="0" smtClean="0">
                <a:latin typeface="Times New Roman"/>
                <a:ea typeface="Times New Roman"/>
              </a:rPr>
              <a:t>Лиханов</a:t>
            </a:r>
            <a:r>
              <a:rPr lang="en-US" sz="2200" b="1" i="1" dirty="0" smtClean="0">
                <a:latin typeface="Times New Roman"/>
                <a:ea typeface="Times New Roman"/>
              </a:rPr>
              <a:t> </a:t>
            </a:r>
            <a:r>
              <a:rPr lang="ru-RU" sz="2200" b="1" i="1" dirty="0" smtClean="0">
                <a:latin typeface="Times New Roman"/>
                <a:ea typeface="Times New Roman"/>
              </a:rPr>
              <a:t>. </a:t>
            </a:r>
            <a:r>
              <a:rPr lang="ru-RU" sz="2200" b="1" i="1" dirty="0">
                <a:latin typeface="Times New Roman"/>
                <a:ea typeface="Times New Roman"/>
              </a:rPr>
              <a:t>– Москва : Детство. Отрочество. Юность, 2005. – </a:t>
            </a:r>
            <a:r>
              <a:rPr lang="ru-RU" sz="2200" b="1" i="1" dirty="0" smtClean="0">
                <a:latin typeface="Times New Roman"/>
                <a:ea typeface="Times New Roman"/>
              </a:rPr>
              <a:t>271 </a:t>
            </a:r>
            <a:r>
              <a:rPr lang="ru-RU" sz="2200" b="1" i="1" dirty="0">
                <a:latin typeface="Times New Roman"/>
                <a:ea typeface="Times New Roman"/>
              </a:rPr>
              <a:t>с.</a:t>
            </a:r>
            <a:endParaRPr lang="ru-RU" sz="2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    «</a:t>
            </a:r>
            <a:r>
              <a:rPr lang="ru-RU" sz="2200" dirty="0">
                <a:latin typeface="Times New Roman"/>
                <a:ea typeface="Times New Roman"/>
              </a:rPr>
              <a:t>Сломанную куклу» можно назвать небольшой семейной сагой, которая рассказывает о трех женщинах разных поколений - бабушке, маме и дочери. Всех их объединяет, помимо родственных связей, и общее имя - Мария. 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7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ovbiblioteka.narod.ru/meropriyatiya/70lvov/images/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5638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692696"/>
            <a:ext cx="3672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1925"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Лиханов А. А. Солнечное затмение: повесть / Альберт Лиханов. – Москва : Детство. Отрочество. Юность, 2005.- 159 </a:t>
            </a:r>
            <a:r>
              <a:rPr lang="ru-RU" sz="2000" b="1" i="1" dirty="0" smtClean="0">
                <a:latin typeface="Times New Roman"/>
                <a:ea typeface="Times New Roman"/>
              </a:rPr>
              <a:t>с</a:t>
            </a:r>
            <a:r>
              <a:rPr lang="ru-RU" sz="2000" b="1" i="1" dirty="0">
                <a:latin typeface="Times New Roman"/>
                <a:ea typeface="Times New Roman"/>
              </a:rPr>
              <a:t>.- (Уже не дети…).</a:t>
            </a:r>
            <a:endParaRPr lang="ru-RU" sz="2000" dirty="0">
              <a:latin typeface="Times New Roman"/>
              <a:ea typeface="Times New Roman"/>
            </a:endParaRPr>
          </a:p>
          <a:p>
            <a:pPr indent="16192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Повесть построена на контрастах – девочка в инвалидной коляске, Лена, живет по суровым правилам, составленным девочками в интернате: нам ничего не положено и жалеть нас не надо, а мальчишка-голубятник Федор – романтик и мечтатель. Посетит ли юных героев нравственное озарение?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3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www.biblio-globus.us/photos1/941/94130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2397"/>
            <a:ext cx="3312368" cy="533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32040" y="620688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Лиханов А. А. Слётки : роман / Альберт Лиханов // Путеводная звезда . – 2009. - № 4 – 5. – С. 2 - 127  </a:t>
            </a:r>
            <a:endParaRPr lang="ru-RU" sz="2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«Слётки» - остросюжетный роман, посвящённый духовным исканиям новых поколений России, поиску смысла жизни и её потерям и «Мальчик, которому не больно» - о судьбе от рождения больного мальчика, на долю которого, кроме неизлечимой болезни, выпадают тяжкие, истинно взрослые испытания.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rovbiblioteka.narod.ru/meropriyatiya/70lvov/images/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2221"/>
            <a:ext cx="3412976" cy="511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659200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1925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Лиханов А. А. Цирковые циркачи: повесть / Альберт Лиханов // Путеводная звезда .- 2014.- №9.- 96с. : ил.</a:t>
            </a:r>
            <a:endParaRPr lang="ru-RU" sz="2400" dirty="0">
              <a:latin typeface="Times New Roman"/>
              <a:ea typeface="Times New Roman"/>
            </a:endParaRPr>
          </a:p>
          <a:p>
            <a:pPr indent="16192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Повесть об артистах цирка в последние дни Великой Отечественной, о необычности цирковой жизни, о надеждах и испытаниях детства той поры. Для среднего и старшего школьного возраста...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5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strdetlib.ru/DownloadUser/imeg/readership/anniversary/mai/lihano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1168"/>
            <a:ext cx="331236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76056" y="817781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 А. А.  Чистые камушки : повесть  / Альберт Лиханов . – Москва : Детство. Отрочество. Юность, 2005. 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с.- (Уже не дети…).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 начало у этой повести – отец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Михаськи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живым пришел с войны. Но, строя свою новую мирную жизнь, отец и мать предают самих себя, чистоту своей прежней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94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images.myshared.ru/5/354295/slide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200" y="1030839"/>
            <a:ext cx="338437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340768"/>
            <a:ext cx="417646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Поле жизни Альберта Лиханова : сборник / В. </a:t>
            </a:r>
            <a:r>
              <a:rPr lang="ru-RU" sz="2000" b="1" i="1" dirty="0" err="1">
                <a:latin typeface="Times New Roman"/>
                <a:ea typeface="Times New Roman"/>
              </a:rPr>
              <a:t>Бахревский</a:t>
            </a:r>
            <a:r>
              <a:rPr lang="ru-RU" sz="2000" b="1" i="1" dirty="0">
                <a:latin typeface="Times New Roman"/>
                <a:ea typeface="Times New Roman"/>
              </a:rPr>
              <a:t> и др.- Москва : ООО «Издательский, образовательный и культурный центр «детство. Отрочество. Юность», 2005. – 205. (3) с. : ил.</a:t>
            </a:r>
            <a:endParaRPr lang="ru-RU" sz="2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Книга посвящена творчеству и трудам писателя и общественного деятеля А. А. Лиханова, председателя Российского детского фонда, президента Международной, ассоциации детских фондов, лауреата многих отечественных и международных премий. Издана к 70 – л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етию со дня рождения. 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520" y="138634"/>
            <a:ext cx="835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Литература о  творчестве писателя</a:t>
            </a:r>
            <a:endParaRPr lang="ru-RU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5888" y="4509120"/>
            <a:ext cx="8504584" cy="2088232"/>
          </a:xfrm>
        </p:spPr>
        <p:txBody>
          <a:bodyPr>
            <a:normAutofit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Писатель родился в Кирове 13 сентября 1935 года. Его отец, Анатолий Николаевич, работал слесарем и приходился внуком полковнику из дворян, которые обеднели. Мать Милица Алексеевна работала в медицинской лаборатории лаборантом. Альберт Анатольевич стал выпускником филологического факультета, отделения журналистики УГУ им. Максима Горького, располагавшегося в городе Свердловске в 1958 году. В период 1958-1961 годов являлся литсотрудником газеты, которая называлась «Кировской правдой».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260648"/>
            <a:ext cx="2556284" cy="3122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736" y="3431366"/>
            <a:ext cx="3024336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kumimoji="0" lang="ru-RU" alt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Отец 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kumimoji="0" lang="ru-RU" alt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Анатолий Николаевич 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</a:pPr>
            <a:r>
              <a:rPr kumimoji="0" lang="ru-RU" alt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Лиханов</a:t>
            </a:r>
            <a:endParaRPr kumimoji="0" lang="ru-RU" altLang="ru-RU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296" y="162890"/>
            <a:ext cx="1864841" cy="3167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94624" y="338329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Мама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Милица Алексеевна Лиханова, урождённая Кузнецова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41378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516" y="2276872"/>
            <a:ext cx="8208912" cy="1755440"/>
          </a:xfrm>
        </p:spPr>
        <p:txBody>
          <a:bodyPr>
            <a:noAutofit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По произведениям Лиханова сняты фильмы: «Мой генерал», «Семейные обстоятельства» (по повести «Обман»), «Карусель на базарной площади» (по повести «Голгофа»), «Последние холода», «Благие намерения», «Команда 33» (по повести «Воинский эшелон»), «Высшая мера</a:t>
            </a:r>
            <a:r>
              <a:rPr lang="ru-RU" sz="1800" dirty="0" smtClean="0">
                <a:latin typeface="Times New Roman"/>
                <a:ea typeface="Times New Roman"/>
              </a:rPr>
              <a:t>».</a:t>
            </a:r>
            <a:endParaRPr lang="ru-RU" sz="1800" dirty="0"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4760"/>
            <a:ext cx="9124176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80" y="3717032"/>
            <a:ext cx="201612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781" y="5380424"/>
            <a:ext cx="210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Благие намерения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136" y="3727419"/>
            <a:ext cx="2016224" cy="151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5332566"/>
            <a:ext cx="1520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Мой генерал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264" y="3717032"/>
            <a:ext cx="19526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606" y="3704438"/>
            <a:ext cx="2132694" cy="161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4441634" y="5436502"/>
            <a:ext cx="2578638" cy="6567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Карусель на базарной </a:t>
            </a:r>
            <a:endParaRPr lang="en-US" b="1" kern="1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площади</a:t>
            </a:r>
            <a:endParaRPr lang="ru-RU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6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485" y="2093243"/>
            <a:ext cx="7848872" cy="2880320"/>
          </a:xfrm>
        </p:spPr>
        <p:txBody>
          <a:bodyPr>
            <a:normAutofit lnSpcReduction="10000"/>
          </a:bodyPr>
          <a:lstStyle/>
          <a:p>
            <a:pPr marL="44450" lvl="0" indent="48895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Книги А. Лиханова переведены на многие языки мира - такие, как английский, немецкий, испанский, французский, китайский, вьетнамский, греческий, языки стран СНГ, японский и др. Произведения А. Лиханова знают, читают и любят во многих странах, что позволяет говорить о нем как о писателе мирового уровня.</a:t>
            </a:r>
          </a:p>
          <a:p>
            <a:pPr marL="44450" lvl="0" indent="48895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В рекомендательном списке вашему вниманию предлагается литература по творчеству А. А. Лиханова, из которого вы можете выбрать книги для  чтения.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3" y="0"/>
            <a:ext cx="91138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16" y="4959459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645024"/>
            <a:ext cx="8064896" cy="3114680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EBF25A"/>
              </a:buClr>
              <a:buSzPct val="80000"/>
              <a:buNone/>
            </a:pPr>
            <a:r>
              <a:rPr lang="ru-RU" altLang="ru-RU" sz="40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  <a:t>«Я </a:t>
            </a:r>
            <a:r>
              <a:rPr lang="ru-RU" altLang="ru-RU" sz="40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  <a:t>отвергаю формулу о том, </a:t>
            </a:r>
            <a:br>
              <a:rPr lang="ru-RU" altLang="ru-RU" sz="40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</a:br>
            <a:r>
              <a:rPr lang="ru-RU" altLang="ru-RU" sz="40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  <a:t>что дети - наше будущее, и утверждаю: </a:t>
            </a:r>
            <a:br>
              <a:rPr lang="ru-RU" altLang="ru-RU" sz="40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</a:br>
            <a:r>
              <a:rPr lang="ru-RU" altLang="ru-RU" sz="4000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  <a:t>дети  - наше </a:t>
            </a:r>
            <a:r>
              <a:rPr lang="ru-RU" altLang="ru-RU" sz="40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  <a:t>настоящее»</a:t>
            </a:r>
          </a:p>
          <a:p>
            <a:pPr marL="0" lvl="0" indent="0" algn="ctr" fontAlgn="base">
              <a:spcAft>
                <a:spcPct val="0"/>
              </a:spcAft>
              <a:buClr>
                <a:srgbClr val="EBF25A"/>
              </a:buClr>
              <a:buSzPct val="80000"/>
              <a:buNone/>
            </a:pPr>
            <a:r>
              <a:rPr lang="ru-RU" altLang="ru-RU" sz="40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Arial" pitchFamily="34" charset="0"/>
              </a:rPr>
              <a:t>А. А. Лиханов</a:t>
            </a:r>
            <a:endParaRPr lang="ru-RU" altLang="ru-RU" sz="4000" b="1" kern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lihanov_albert_anatolev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680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7416824" cy="3762752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Уважаемые читатели!  </a:t>
            </a:r>
          </a:p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Эти книги ждут вас в  </a:t>
            </a:r>
          </a:p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центральной районной </a:t>
            </a:r>
          </a:p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детской библиотеке   </a:t>
            </a:r>
          </a:p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адресу:  ул. Молодежная д.6  </a:t>
            </a: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                   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Сайт:</a:t>
            </a:r>
            <a:r>
              <a:rPr lang="ru-RU" sz="3200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http</a:t>
            </a:r>
            <a:r>
              <a:rPr lang="ru-RU" sz="3200" i="1" u="sng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://gub-raion.ucoz.ru/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             Электронный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адрес: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gub-ra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j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on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@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yandex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.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/>
                <a:cs typeface="Times New Roman"/>
              </a:rPr>
              <a:t>ru</a:t>
            </a:r>
            <a:endParaRPr lang="ru-RU" sz="3200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тел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.: 7-88-25  </a:t>
            </a:r>
          </a:p>
          <a:p>
            <a:pPr marL="0" lvl="0" indent="0" algn="ctr">
              <a:spcAft>
                <a:spcPts val="0"/>
              </a:spcAft>
              <a:buClrTx/>
              <a:buSzTx/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Составитель: Л. Иванова, методист по работе  детьми 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01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1696" y="2564904"/>
            <a:ext cx="8640960" cy="2970664"/>
          </a:xfrm>
        </p:spPr>
        <p:txBody>
          <a:bodyPr>
            <a:normAutofit fontScale="25000" lnSpcReduction="20000"/>
          </a:bodyPr>
          <a:lstStyle/>
          <a:p>
            <a:pPr marL="44450" indent="581025" algn="just"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</a:rPr>
              <a:t>Альберт Анатольевич  прекрасный писатель и общественный деятель. В 1986-1987 годах увидело свет его 4-х томное собрание сочинений, а в 2000 году опубликовали собрание его произведений уже не в 4, а в 6 томах. А в 2005 году увидело мир собрание его сочинений, которое представляло из себя уникально изданную библиотеку, состоящую из 20 книг. </a:t>
            </a:r>
          </a:p>
          <a:p>
            <a:pPr marL="44450" indent="581025" algn="just">
              <a:spcAft>
                <a:spcPts val="0"/>
              </a:spcAft>
              <a:buNone/>
            </a:pPr>
            <a:r>
              <a:rPr lang="ru-RU" sz="9600" dirty="0">
                <a:latin typeface="Times New Roman"/>
                <a:ea typeface="Times New Roman"/>
              </a:rPr>
              <a:t>Основными его литературными произведениями являются повести такие как, например, «Чистые камушки», «Благие намерения», «Высшая мера» и др. Роман в повестях, который называется «Русские мальчики», а также роман «Мужская школа», составляющие дилогию, рассказывающую о военных действиях.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6" y="260648"/>
            <a:ext cx="9144000" cy="19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00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573016"/>
            <a:ext cx="8568952" cy="3114680"/>
          </a:xfrm>
        </p:spPr>
        <p:txBody>
          <a:bodyPr>
            <a:normAutofit lnSpcReduction="10000"/>
          </a:bodyPr>
          <a:lstStyle/>
          <a:p>
            <a:pPr marL="0" lvl="0" indent="442913" algn="just" fontAlgn="base">
              <a:spcAft>
                <a:spcPct val="0"/>
              </a:spcAft>
              <a:buClr>
                <a:srgbClr val="EBF25A"/>
              </a:buClr>
              <a:buSzPct val="80000"/>
              <a:buNone/>
            </a:pPr>
            <a:r>
              <a:rPr lang="ru-RU" altLang="ru-RU" sz="24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Творческая </a:t>
            </a:r>
            <a:r>
              <a:rPr lang="ru-RU" altLang="ru-RU" sz="24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общественно-педагогическая деятельность Альберта Лиханова удостоена многочисленных наград: Государственная премия России, премия Ленинского комсомола, Международная премия имени М. Горького, Международная премия имени Януша Корчака, Международная культурная премия имени Виктора Гюго, премии – имени Н. Островского, имени Б. Полевого, Большая литературная премия России, премия Президента РФ в области образования.</a:t>
            </a:r>
          </a:p>
          <a:p>
            <a:endParaRPr lang="ru-RU" dirty="0"/>
          </a:p>
        </p:txBody>
      </p:sp>
      <p:pic>
        <p:nvPicPr>
          <p:cNvPr id="4" name="Рисунок 3" descr="0HAn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4"/>
            <a:ext cx="1868426" cy="3052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41d2a59a25308bb949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490" y="1091992"/>
            <a:ext cx="3057388" cy="2293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yT6A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910" y="259416"/>
            <a:ext cx="1822876" cy="3198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ip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786" y="630301"/>
            <a:ext cx="2000250" cy="283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61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861048"/>
            <a:ext cx="8496944" cy="2610624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Aft>
                <a:spcPct val="0"/>
              </a:spcAft>
              <a:buClr>
                <a:srgbClr val="EBF25A"/>
              </a:buClr>
              <a:buSzPct val="80000"/>
              <a:buNone/>
            </a:pPr>
            <a:r>
              <a:rPr lang="ru-RU" altLang="ru-RU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Лиханов награжден многими медалями: медалью К.Д. Ушинского, Н.К. Крупской, </a:t>
            </a:r>
            <a:r>
              <a:rPr lang="ru-RU" altLang="ru-RU" sz="2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Л.Толстого</a:t>
            </a:r>
            <a:r>
              <a:rPr lang="ru-RU" altLang="ru-RU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, орденами «Знаки Почета» и Трудового Красного знамени, орденами «За заслуги перед Отечеством» III и IV степени, грузинским «Орденом Чести», украинским «За заслуги», болгарским орденом Кирилла и </a:t>
            </a:r>
            <a:r>
              <a:rPr lang="ru-RU" altLang="ru-RU" sz="2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Мефодия</a:t>
            </a:r>
            <a:r>
              <a:rPr lang="ru-RU" altLang="ru-RU" sz="2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I степени, медалями Белоруссии и Армении.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%E7%E0%F1%EB%F3%E3%E86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124"/>
            <a:ext cx="1944216" cy="283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on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3524"/>
            <a:ext cx="1216025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MeritII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960" y="562875"/>
            <a:ext cx="2133600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a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013"/>
            <a:ext cx="2026195" cy="273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08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6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71400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1"/>
          <p:cNvPicPr>
            <a:picLocks noChangeAspect="1" noChangeArrowheads="1"/>
          </p:cNvPicPr>
          <p:nvPr/>
        </p:nvPicPr>
        <p:blipFill>
          <a:blip r:embed="rId3" cstate="email">
            <a:lum bright="-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960813" cy="266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95" y="3717032"/>
            <a:ext cx="163512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5669"/>
            <a:ext cx="68103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5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736850" cy="194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808" y="2349500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kern="1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Arial Unicode MS"/>
                <a:ea typeface="Arial Unicode MS"/>
                <a:cs typeface="Arial Unicode MS"/>
              </a:rPr>
              <a:t>Международная премия им. Максима Горького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kern="1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Arial Unicode MS"/>
                <a:ea typeface="Arial Unicode MS"/>
                <a:cs typeface="Arial Unicode MS"/>
              </a:rPr>
              <a:t>за "Благие намерения"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kern="1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Arial Unicode MS"/>
                <a:ea typeface="Arial Unicode MS"/>
                <a:cs typeface="Arial Unicode MS"/>
              </a:rPr>
              <a:t>(1983)</a:t>
            </a:r>
            <a:endParaRPr kumimoji="0" lang="ru-RU" sz="1600" b="1" i="1" u="none" strike="noStrike" kern="1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6" name="Picture 6" descr="28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6920">
            <a:off x="4937007" y="423511"/>
            <a:ext cx="190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10008755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0340">
            <a:off x="827088" y="3573463"/>
            <a:ext cx="178117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5432"/>
            <a:ext cx="3744912" cy="23796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1119" y="56695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kern="1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Arial Unicode MS"/>
                <a:ea typeface="Arial Unicode MS"/>
                <a:cs typeface="Arial Unicode MS"/>
              </a:rPr>
              <a:t>Международная премия им. Януша Корчака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kern="1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Arial Unicode MS"/>
                <a:ea typeface="Arial Unicode MS"/>
                <a:cs typeface="Arial Unicode MS"/>
              </a:rPr>
              <a:t>за "Драматическую педагогику"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kern="1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Arial Unicode MS"/>
                <a:ea typeface="Arial Unicode MS"/>
                <a:cs typeface="Arial Unicode MS"/>
              </a:rPr>
              <a:t>(1987)</a:t>
            </a:r>
            <a:endParaRPr kumimoji="0" lang="ru-RU" sz="1600" b="1" i="1" u="none" strike="noStrike" kern="1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uLnTx/>
              <a:uFillTx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3026</Words>
  <Application>Microsoft Office PowerPoint</Application>
  <PresentationFormat>Экран (4:3)</PresentationFormat>
  <Paragraphs>106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МБУК «Централизованная библиотечная система № 2» Губкинского городского округа  центральная районная детская библиотека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ДЕТСКАЯ БИБЛИОТЕКА</dc:creator>
  <cp:lastModifiedBy>Андрей</cp:lastModifiedBy>
  <cp:revision>71</cp:revision>
  <dcterms:created xsi:type="dcterms:W3CDTF">2015-11-11T08:46:25Z</dcterms:created>
  <dcterms:modified xsi:type="dcterms:W3CDTF">2018-01-11T13:17:47Z</dcterms:modified>
</cp:coreProperties>
</file>